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1" r:id="rId3"/>
    <p:sldId id="282" r:id="rId4"/>
    <p:sldId id="283" r:id="rId5"/>
    <p:sldId id="261" r:id="rId6"/>
    <p:sldId id="256" r:id="rId7"/>
    <p:sldId id="257" r:id="rId8"/>
    <p:sldId id="260" r:id="rId9"/>
    <p:sldId id="258" r:id="rId10"/>
    <p:sldId id="25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73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10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ipadvisor.ru/" TargetMode="External"/><Relationship Id="rId2" Type="http://schemas.openxmlformats.org/officeDocument/2006/relationships/hyperlink" Target="http://www.booking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ophotels.ru/" TargetMode="External"/><Relationship Id="rId5" Type="http://schemas.openxmlformats.org/officeDocument/2006/relationships/hyperlink" Target="http://www.ostrovok.ru/" TargetMode="External"/><Relationship Id="rId4" Type="http://schemas.openxmlformats.org/officeDocument/2006/relationships/hyperlink" Target="http://www.hotels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Работа с отзывами клиентов в гостинице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8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5738" r="5475" b="11665"/>
          <a:stretch/>
        </p:blipFill>
        <p:spPr bwMode="auto">
          <a:xfrm>
            <a:off x="323528" y="116632"/>
            <a:ext cx="848369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3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 b="3340"/>
          <a:stretch/>
        </p:blipFill>
        <p:spPr bwMode="auto">
          <a:xfrm>
            <a:off x="251520" y="188639"/>
            <a:ext cx="8496944" cy="614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937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1314" r="3276" b="20474"/>
          <a:stretch/>
        </p:blipFill>
        <p:spPr bwMode="auto">
          <a:xfrm>
            <a:off x="96355" y="549152"/>
            <a:ext cx="8868133" cy="52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52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" r="3664" b="3825"/>
          <a:stretch/>
        </p:blipFill>
        <p:spPr bwMode="auto">
          <a:xfrm>
            <a:off x="216024" y="188640"/>
            <a:ext cx="8676456" cy="649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71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 r="4051" b="4471"/>
          <a:stretch/>
        </p:blipFill>
        <p:spPr bwMode="auto">
          <a:xfrm>
            <a:off x="179512" y="188640"/>
            <a:ext cx="8227435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643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 r="1853" b="4311"/>
          <a:stretch/>
        </p:blipFill>
        <p:spPr bwMode="auto">
          <a:xfrm>
            <a:off x="251519" y="260648"/>
            <a:ext cx="849954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4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9" r="1853" b="4150"/>
          <a:stretch/>
        </p:blipFill>
        <p:spPr bwMode="auto">
          <a:xfrm>
            <a:off x="179512" y="260648"/>
            <a:ext cx="863475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380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r="16854" b="2694"/>
          <a:stretch/>
        </p:blipFill>
        <p:spPr bwMode="auto">
          <a:xfrm>
            <a:off x="755576" y="116632"/>
            <a:ext cx="7576758" cy="669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549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Возможности систем он-</a:t>
            </a:r>
            <a:r>
              <a:rPr lang="ru-RU" b="1" dirty="0" err="1" smtClean="0">
                <a:solidFill>
                  <a:srgbClr val="C00000"/>
                </a:solidFill>
              </a:rPr>
              <a:t>лайн</a:t>
            </a:r>
            <a:r>
              <a:rPr lang="ru-RU" b="1" dirty="0" smtClean="0">
                <a:solidFill>
                  <a:srgbClr val="C00000"/>
                </a:solidFill>
              </a:rPr>
              <a:t>-бронирования и туристических порталов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2276872"/>
            <a:ext cx="8229600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ru-RU" smtClean="0"/>
          </a:p>
          <a:p>
            <a:endParaRPr lang="ru-RU" smtClean="0"/>
          </a:p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79391" y="2420888"/>
            <a:ext cx="8229600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Формирование рейтингов гостиниц</a:t>
            </a:r>
          </a:p>
          <a:p>
            <a:r>
              <a:rPr lang="ru-RU" dirty="0" smtClean="0"/>
              <a:t>Текстовые отзывы</a:t>
            </a:r>
          </a:p>
          <a:p>
            <a:r>
              <a:rPr lang="ru-RU" dirty="0" smtClean="0"/>
              <a:t>Балльная оценка</a:t>
            </a:r>
          </a:p>
          <a:p>
            <a:r>
              <a:rPr lang="ru-RU" dirty="0" smtClean="0"/>
              <a:t>Анонимность отзывов</a:t>
            </a:r>
          </a:p>
          <a:p>
            <a:r>
              <a:rPr lang="ru-RU" dirty="0" smtClean="0"/>
              <a:t>Возможность для гостиниц отреагировать на отзыв клиента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64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819" r="3275" b="4472"/>
          <a:stretch/>
        </p:blipFill>
        <p:spPr bwMode="auto">
          <a:xfrm>
            <a:off x="539552" y="332655"/>
            <a:ext cx="7992888" cy="616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6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Источники информации для гостиницы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r>
              <a:rPr lang="ru-RU" dirty="0" smtClean="0"/>
              <a:t>Отзывы на сайте отеля</a:t>
            </a:r>
          </a:p>
          <a:p>
            <a:r>
              <a:rPr lang="ru-RU" dirty="0" smtClean="0"/>
              <a:t>Отзывы в системах </a:t>
            </a:r>
            <a:r>
              <a:rPr lang="en-US" dirty="0" smtClean="0"/>
              <a:t>on-line </a:t>
            </a:r>
            <a:r>
              <a:rPr lang="ru-RU" dirty="0" smtClean="0"/>
              <a:t>бронирования и на туристических порталах</a:t>
            </a:r>
          </a:p>
          <a:p>
            <a:r>
              <a:rPr lang="ru-RU" dirty="0" smtClean="0"/>
              <a:t>Книга отзывов и предложений</a:t>
            </a:r>
          </a:p>
          <a:p>
            <a:r>
              <a:rPr lang="ru-RU" dirty="0" smtClean="0"/>
              <a:t>Устные отзывы</a:t>
            </a:r>
          </a:p>
          <a:p>
            <a:r>
              <a:rPr lang="ru-RU" dirty="0" smtClean="0"/>
              <a:t>Отзывы, поступающие по электронной почте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72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5981" r="7930" b="45715"/>
          <a:stretch/>
        </p:blipFill>
        <p:spPr bwMode="auto">
          <a:xfrm>
            <a:off x="107503" y="1052736"/>
            <a:ext cx="891378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3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8911" r="10905" b="42780"/>
          <a:stretch/>
        </p:blipFill>
        <p:spPr bwMode="auto">
          <a:xfrm>
            <a:off x="107504" y="764704"/>
            <a:ext cx="8872979" cy="354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 r="34310" b="19019"/>
          <a:stretch/>
        </p:blipFill>
        <p:spPr bwMode="auto">
          <a:xfrm>
            <a:off x="467544" y="260648"/>
            <a:ext cx="8208912" cy="628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7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3146" b="8513"/>
          <a:stretch/>
        </p:blipFill>
        <p:spPr bwMode="auto">
          <a:xfrm>
            <a:off x="179512" y="332656"/>
            <a:ext cx="8820472" cy="60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9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759" r="9871" b="10291"/>
          <a:stretch/>
        </p:blipFill>
        <p:spPr bwMode="auto">
          <a:xfrm>
            <a:off x="539553" y="188640"/>
            <a:ext cx="7992887" cy="644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Возможности сайтов гостиниц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3849291"/>
          </a:xfrm>
        </p:spPr>
        <p:txBody>
          <a:bodyPr>
            <a:normAutofit/>
          </a:bodyPr>
          <a:lstStyle/>
          <a:p>
            <a:r>
              <a:rPr lang="ru-RU" dirty="0" smtClean="0"/>
              <a:t>Страница для отзывов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err="1" smtClean="0"/>
              <a:t>Видеоотзывы</a:t>
            </a:r>
            <a:endParaRPr lang="ru-RU" dirty="0" smtClean="0"/>
          </a:p>
          <a:p>
            <a:r>
              <a:rPr lang="ru-RU" dirty="0" smtClean="0"/>
              <a:t>Отзывы знаменитостей</a:t>
            </a:r>
          </a:p>
          <a:p>
            <a:r>
              <a:rPr lang="ru-RU" dirty="0" smtClean="0"/>
              <a:t>Консультации </a:t>
            </a:r>
            <a:r>
              <a:rPr lang="en-US" dirty="0" smtClean="0"/>
              <a:t>on-line</a:t>
            </a:r>
            <a:endParaRPr lang="ru-RU" dirty="0" smtClean="0"/>
          </a:p>
          <a:p>
            <a:r>
              <a:rPr lang="ru-RU" dirty="0" smtClean="0"/>
              <a:t>Ссылки на группы гостиницы в социальных сетях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8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с отзывами о гостинице в сети Интернет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36504"/>
          </a:xfrm>
        </p:spPr>
        <p:txBody>
          <a:bodyPr>
            <a:normAutofit/>
          </a:bodyPr>
          <a:lstStyle/>
          <a:p>
            <a:r>
              <a:rPr lang="ru-RU" dirty="0" smtClean="0"/>
              <a:t>Комментарии к отзывам (в том числе, об исправлении ошибок)</a:t>
            </a:r>
          </a:p>
          <a:p>
            <a:r>
              <a:rPr lang="ru-RU" dirty="0" smtClean="0"/>
              <a:t>Отслеживание отзывов конкурентов и их удаление</a:t>
            </a:r>
          </a:p>
          <a:p>
            <a:r>
              <a:rPr lang="ru-RU" dirty="0" smtClean="0"/>
              <a:t>Формирование отзывов на заказ (белый </a:t>
            </a:r>
            <a:r>
              <a:rPr lang="en-US" dirty="0" smtClean="0"/>
              <a:t>PR</a:t>
            </a:r>
            <a:r>
              <a:rPr lang="ru-RU" dirty="0" smtClean="0"/>
              <a:t>)</a:t>
            </a:r>
          </a:p>
          <a:p>
            <a:r>
              <a:rPr lang="ru-RU" dirty="0" smtClean="0"/>
              <a:t>Сбор и анализ отзывов о гостинице за определенный период для выявления сильных и слабых сторон гостиницы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8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Отзывы могут быть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1628800"/>
            <a:ext cx="4248472" cy="12241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Положительными и отрицательными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03648" y="3212976"/>
            <a:ext cx="4248472" cy="12241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Истинными и ложными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27884" y="4797152"/>
            <a:ext cx="5004556" cy="12241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Оставленными добровольно или по просьбе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419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Отзывы позволяют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Узнать потребности гостей</a:t>
            </a:r>
          </a:p>
          <a:p>
            <a:r>
              <a:rPr lang="ru-RU" dirty="0" smtClean="0"/>
              <a:t>Выявить сильные и слабые стороны работы гостиницы</a:t>
            </a:r>
          </a:p>
          <a:p>
            <a:r>
              <a:rPr lang="ru-RU" dirty="0" smtClean="0"/>
              <a:t>Оценить конкурентоспособность гостиницы</a:t>
            </a:r>
          </a:p>
          <a:p>
            <a:r>
              <a:rPr lang="ru-RU" dirty="0" smtClean="0"/>
              <a:t>Привлечь гостей в гостиницу, сформировать ее имидж в глаза клиента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3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Системы он-</a:t>
            </a:r>
            <a:r>
              <a:rPr lang="ru-RU" b="1" dirty="0" err="1" smtClean="0">
                <a:solidFill>
                  <a:srgbClr val="C00000"/>
                </a:solidFill>
              </a:rPr>
              <a:t>лайн</a:t>
            </a:r>
            <a:r>
              <a:rPr lang="ru-RU" b="1" dirty="0" smtClean="0">
                <a:solidFill>
                  <a:srgbClr val="C00000"/>
                </a:solidFill>
              </a:rPr>
              <a:t> бронирования и туристические порталы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www.booking.com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www.tripadvisor.ru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www.hotels.com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www.ostrovok.ru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www.tophotels.ru</a:t>
            </a:r>
            <a:endParaRPr lang="en-US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7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 r="2112" b="5441"/>
          <a:stretch/>
        </p:blipFill>
        <p:spPr bwMode="auto">
          <a:xfrm>
            <a:off x="251519" y="260648"/>
            <a:ext cx="853288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30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0" t="6303" r="4440" b="43912"/>
          <a:stretch/>
        </p:blipFill>
        <p:spPr bwMode="auto">
          <a:xfrm>
            <a:off x="611560" y="260648"/>
            <a:ext cx="7704856" cy="642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67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5819" r="6250" b="6735"/>
          <a:stretch/>
        </p:blipFill>
        <p:spPr bwMode="auto">
          <a:xfrm>
            <a:off x="467543" y="260647"/>
            <a:ext cx="8064897" cy="637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514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6304" r="5992" b="2532"/>
          <a:stretch/>
        </p:blipFill>
        <p:spPr bwMode="auto">
          <a:xfrm>
            <a:off x="539552" y="188640"/>
            <a:ext cx="7776864" cy="643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586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176</Words>
  <Application>Microsoft Office PowerPoint</Application>
  <PresentationFormat>Экран (4:3)</PresentationFormat>
  <Paragraphs>45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Работа с отзывами клиентов в гостинице</vt:lpstr>
      <vt:lpstr>Источники информации для гостиницы</vt:lpstr>
      <vt:lpstr>Отзывы могут быть</vt:lpstr>
      <vt:lpstr>Отзывы позволяют</vt:lpstr>
      <vt:lpstr>Системы он-лайн бронирования и туристические порталы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систем он-лайн-бронирования и туристических порталов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сайтов гостиниц</vt:lpstr>
      <vt:lpstr>Работа с отзывами о гостинице в сети Интернет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Олеговна</dc:creator>
  <cp:lastModifiedBy>Евгения Олеговна</cp:lastModifiedBy>
  <cp:revision>5</cp:revision>
  <dcterms:created xsi:type="dcterms:W3CDTF">2016-04-08T03:07:11Z</dcterms:created>
  <dcterms:modified xsi:type="dcterms:W3CDTF">2017-09-11T02:46:55Z</dcterms:modified>
</cp:coreProperties>
</file>